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9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0AB2-8DBA-3238-4E7C-47B4673A0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D640C-D048-42EC-F59B-45631B42C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4E96-0D56-B2F5-F536-E6DDFFAE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699F7-A723-8382-651D-20E981BB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466B3-982C-95B4-A839-CD8F1CC4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2F08-16AD-BFFE-3F27-699A0422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C15A4-1912-3EB3-06D3-04D495DDB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9FE9C-5D27-DA8C-923B-D59B603B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B703D-1F34-F343-6090-4757004B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6D570-02AE-049C-0690-ACAEF3D7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5995F-F87B-5E3D-7064-2FF2C29060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2793C-4E35-32B7-1919-91AA24E8A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CBECD-ADDF-3BE2-D2EC-F5284C5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56720-7AA1-13B6-5A20-9C5DCA11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86CFC-45FC-EEE2-E422-805A3FF1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1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362B-917C-417D-46FB-5433316C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1A96-5CCA-F865-3CF0-408942460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09FFB-D501-3ACB-29C0-C2FE1FD33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C0028-8E47-E93B-A44B-41FC75446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D22C-1B5B-D7D0-3245-EE6C1D2B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6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7283-7DA9-CAE5-4095-C04036FF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A08DA-E008-6A87-BD4C-B2D05CFED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42AE9-17C9-D68F-9CFE-A39ED9EE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E7D32-A84D-A461-D749-AC085005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A8C1-DB34-041F-0F72-70A5F138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2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77DC-F6D6-5EC7-20E2-ED0BD1E9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8D111-5E29-7609-EF08-837969ACF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4BC04-EC8E-9BFE-31DA-1AC28E835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40507-6161-0F3C-A85B-70601B38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2F109-A0BA-01CF-3B6C-4B2A8F74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706AE-161D-3315-3551-ECE62E7F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69C2-DA09-F796-687D-7BD27CB64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5C33F-2B38-CA22-5083-89D2AAD4C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75888-DE4F-1D53-10B1-AFB9BC81B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12EDE-7D79-0BA3-4AB3-BD39674B5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B716C-A135-4611-0C3A-231D8E70F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0F7CDE-D863-19ED-9784-CE68E2E21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1354A5-3EFE-DF54-1B82-3CDEE4F0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17AEC-588C-91CE-048F-1C61E393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BFE1C-6194-4C19-AAE4-EDA92A27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00F56-936C-A8C2-2BF4-BA99C0E2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CE1D6-1243-ECB0-2E37-2F574296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38A72-6C92-7A66-DA33-33ED7A63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F3C40-5F90-A114-E9AF-6C411B7C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3CD19-B0E7-251C-DABE-27FC93D9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04E91-51E4-6E82-6110-15302A5D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5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C2F7-61C4-08BE-93BE-CB794156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F670-55AC-1947-3BBF-7ACEC37A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7DA62-A9AA-66C7-81C4-54099CE66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88DC1-2AAB-D198-333D-753756203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962E4-ACBE-ED8E-E83C-7A1F6CE08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1091B-EFB4-6BE9-3E07-42B7209F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7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0B0A-D796-1FCF-3F66-4B9B373A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405E4-CD6D-CA6D-D36D-EF6C95181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97B79-DB5F-C725-25BD-D28DD2C72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343FC-E2D6-913F-A8FE-B00A026D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F93AC-E48E-6A48-5AE8-8BF02465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D811E-5E68-F595-344F-63816547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4D9AE3-5696-C416-8300-F58FEBDD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795E8-3496-FA3E-DC07-4BA76C82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BEDC1-8E75-F33C-AE80-95A614451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5170E-9AD5-4137-8909-7AEBC87775F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1EF7C-4F35-7C1F-0602-D6BB07B22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F4AE3-F7C3-07A8-BBEC-E4A808DF2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541A5-3DE4-4A6D-BDE5-5DED6D325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3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57C3-C9F6-3D19-0923-6CED9257EA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23D9E-DD1A-FFDF-C50A-1EA7C72D1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CC96A70-EFA6-D433-8EEE-7EDE18550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3D0DF-5711-0C9E-11DD-1B438F1E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BB4027-9C9F-AAB9-FD93-DC9C88720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5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13695-4858-9FD1-057F-4E3465AE8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25251-11A5-638A-04B5-EB0B11E4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123A1-61C3-EEE2-7FDA-F1B1734DF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AC9C8-FF0A-3E0C-97AB-D0032AF46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6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A943E-81C1-EED2-0F7D-01B22463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A7D58-567D-AD4E-3BD2-8FDB5CF72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0758A-CC48-DF87-4E1E-FDFB4D55D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73093-D38E-9D89-982B-EE2BCE7EE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3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3FA0-7533-31F5-A9E6-B9E62C8ED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EE9A36-88AA-241E-0FED-1C39ECD9A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" y="10391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5C7797-537C-17A1-EAA7-649CA697FCCF}"/>
              </a:ext>
            </a:extLst>
          </p:cNvPr>
          <p:cNvSpPr/>
          <p:nvPr/>
        </p:nvSpPr>
        <p:spPr>
          <a:xfrm>
            <a:off x="0" y="3429000"/>
            <a:ext cx="12469091" cy="13508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7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1E993-2D71-5FDF-461D-B9625F715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A565F-744A-BF4C-324D-CC9FAA1A3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7A0525-CBB5-1FAB-CA53-ECE76426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DF2F9-6F5A-C88E-FC41-D671081E3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042C32-F452-4F46-3F39-C0B640ECB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1F50B-FDD9-EE8C-5CB1-9CD0CB76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E8992D-3C99-297B-C6D5-29B60B52A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chno Medihelp video_2">
            <a:hlinkClick r:id="" action="ppaction://media"/>
            <a:extLst>
              <a:ext uri="{FF2B5EF4-FFF2-40B4-BE49-F238E27FC236}">
                <a16:creationId xmlns:a16="http://schemas.microsoft.com/office/drawing/2014/main" id="{F9F79C96-B021-F6A4-0DFD-59DB7EFF21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7458" y="1125126"/>
            <a:ext cx="3060661" cy="529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B17D1-FFEC-D991-9543-7341523E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835E2C-3E44-B71A-0DCE-717B847D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33519-0E03-9DDC-AAD2-2301564D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F9BDA-6B14-E55B-2A6E-78FEA04F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5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3E0C-0200-F6F7-CD74-6723813B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DAC4C3-9858-4ABB-705E-D3EBCC00B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BAC68-6A59-20EB-28EA-299A38555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15DDBD-A6A1-B378-7E5D-ECA3BB163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3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E59A-DCD8-1846-F2B4-0B6E1DCED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4FC9C-0058-E881-F227-A92F36984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7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0</Words>
  <Application>Microsoft Office PowerPoint</Application>
  <PresentationFormat>Widescreen</PresentationFormat>
  <Paragraphs>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Lasan Perera</dc:creator>
  <cp:lastModifiedBy>Lasan Perera</cp:lastModifiedBy>
  <cp:revision>3</cp:revision>
  <dcterms:created xsi:type="dcterms:W3CDTF">2025-12-13T01:52:10Z</dcterms:created>
  <dcterms:modified xsi:type="dcterms:W3CDTF">2025-12-13T11:04:44Z</dcterms:modified>
</cp:coreProperties>
</file>